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1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914400" lvl="1" indent="-317500">
              <a:buClr>
                <a:srgbClr val="000000"/>
              </a:buClr>
              <a:buSzPct val="127272"/>
              <a:buFont typeface="Courier New"/>
              <a:buChar char="o"/>
            </a:pPr>
            <a:r>
              <a:rPr lang="en" sz="1100"/>
              <a:t>
</a:t>
            </a:r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 rot="10800000" flipH="1">
            <a:off x="0" y="2056789"/>
            <a:ext cx="9143999" cy="1219810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6" name="Shape 16"/>
          <p:cNvSpPr/>
          <p:nvPr/>
        </p:nvSpPr>
        <p:spPr>
          <a:xfrm>
            <a:off x="0" y="0"/>
            <a:ext cx="9144000" cy="2133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7" name="Shape 17"/>
          <p:cNvSpPr>
            <a:spLocks noGrp="1"/>
          </p:cNvSpPr>
          <p:nvPr>
            <p:ph type="subTitle" idx="1"/>
          </p:nvPr>
        </p:nvSpPr>
        <p:spPr>
          <a:xfrm rot="-249176">
            <a:off x="1097760" y="3131978"/>
            <a:ext cx="7585015" cy="5239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1270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0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1270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0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1270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0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1270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0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1270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0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1270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0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1270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0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1270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0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1270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0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8" name="Shape 18"/>
          <p:cNvSpPr/>
          <p:nvPr/>
        </p:nvSpPr>
        <p:spPr>
          <a:xfrm rot="-240126">
            <a:off x="472191" y="2455229"/>
            <a:ext cx="498615" cy="448686"/>
          </a:xfrm>
          <a:prstGeom prst="star4">
            <a:avLst>
              <a:gd name="adj" fmla="val 20046"/>
            </a:avLst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ctrTitle"/>
          </p:nvPr>
        </p:nvSpPr>
        <p:spPr>
          <a:xfrm rot="-244891">
            <a:off x="1031293" y="1341541"/>
            <a:ext cx="7772311" cy="142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0" name="Shape 20"/>
          <p:cNvSpPr/>
          <p:nvPr/>
        </p:nvSpPr>
        <p:spPr>
          <a:xfrm flipH="1">
            <a:off x="0" y="3511296"/>
            <a:ext cx="9143999" cy="3351847"/>
          </a:xfrm>
          <a:custGeom>
            <a:avLst/>
            <a:gdLst/>
            <a:ahLst/>
            <a:cxnLst/>
            <a:rect l="0" t="0" r="0" b="0"/>
            <a:pathLst>
              <a:path w="9144000" h="3429000" extrusionOk="0">
                <a:moveTo>
                  <a:pt x="0" y="0"/>
                </a:moveTo>
                <a:lnTo>
                  <a:pt x="0" y="762000"/>
                </a:lnTo>
                <a:lnTo>
                  <a:pt x="0" y="3429000"/>
                </a:lnTo>
                <a:lnTo>
                  <a:pt x="9144000" y="3429000"/>
                </a:lnTo>
                <a:lnTo>
                  <a:pt x="9144000" y="762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1" name="Shape 21"/>
          <p:cNvSpPr/>
          <p:nvPr/>
        </p:nvSpPr>
        <p:spPr>
          <a:xfrm rot="-283855">
            <a:off x="915995" y="3829088"/>
            <a:ext cx="6019909" cy="288076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 flipH="1">
            <a:off x="0" y="6248400"/>
            <a:ext cx="9143999" cy="532447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4" name="Shape 24"/>
          <p:cNvSpPr/>
          <p:nvPr/>
        </p:nvSpPr>
        <p:spPr>
          <a:xfrm rot="-120272">
            <a:off x="918043" y="6170451"/>
            <a:ext cx="7396425" cy="294012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5" name="Shape 25"/>
          <p:cNvSpPr/>
          <p:nvPr/>
        </p:nvSpPr>
        <p:spPr>
          <a:xfrm rot="10800000" flipH="1">
            <a:off x="0" y="-937"/>
            <a:ext cx="9143999" cy="1448737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6" name="Shape 26"/>
          <p:cNvSpPr/>
          <p:nvPr/>
        </p:nvSpPr>
        <p:spPr>
          <a:xfrm rot="10800000" flipH="1">
            <a:off x="0" y="0"/>
            <a:ext cx="9143999" cy="1366733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7" name="Shape 27"/>
          <p:cNvSpPr/>
          <p:nvPr/>
        </p:nvSpPr>
        <p:spPr>
          <a:xfrm flipH="1">
            <a:off x="0" y="6327648"/>
            <a:ext cx="9143999" cy="532447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 rot="-303791">
            <a:off x="1177343" y="-19952"/>
            <a:ext cx="8229612" cy="11429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>
                <a:solidFill>
                  <a:schemeClr val="lt1"/>
                </a:solidFill>
              </a:defRPr>
            </a:lvl1pPr>
            <a:lvl2pPr rtl="0">
              <a:defRPr>
                <a:solidFill>
                  <a:schemeClr val="lt1"/>
                </a:solidFill>
              </a:defRPr>
            </a:lvl2pPr>
            <a:lvl3pPr rtl="0">
              <a:defRPr>
                <a:solidFill>
                  <a:schemeClr val="lt1"/>
                </a:solidFill>
              </a:defRPr>
            </a:lvl3pPr>
            <a:lvl4pPr rtl="0">
              <a:defRPr>
                <a:solidFill>
                  <a:schemeClr val="lt1"/>
                </a:solidFill>
              </a:defRPr>
            </a:lvl4pPr>
            <a:lvl5pPr rtl="0">
              <a:defRPr>
                <a:solidFill>
                  <a:schemeClr val="lt1"/>
                </a:solidFill>
              </a:defRPr>
            </a:lvl5pPr>
            <a:lvl6pPr rtl="0">
              <a:defRPr>
                <a:solidFill>
                  <a:schemeClr val="lt1"/>
                </a:solidFill>
              </a:defRPr>
            </a:lvl6pPr>
            <a:lvl7pPr rtl="0">
              <a:defRPr>
                <a:solidFill>
                  <a:schemeClr val="lt1"/>
                </a:solidFill>
              </a:defRPr>
            </a:lvl7pPr>
            <a:lvl8pPr rtl="0">
              <a:defRPr>
                <a:solidFill>
                  <a:schemeClr val="lt1"/>
                </a:solidFill>
              </a:defRPr>
            </a:lvl8pPr>
            <a:lvl9pPr rtl="0"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Shape 29"/>
          <p:cNvSpPr/>
          <p:nvPr/>
        </p:nvSpPr>
        <p:spPr>
          <a:xfrm rot="-240126">
            <a:off x="700792" y="702629"/>
            <a:ext cx="498615" cy="448686"/>
          </a:xfrm>
          <a:prstGeom prst="star4">
            <a:avLst>
              <a:gd name="adj" fmla="val 20046"/>
            </a:avLst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0" name="Shape 30"/>
          <p:cNvSpPr/>
          <p:nvPr/>
        </p:nvSpPr>
        <p:spPr>
          <a:xfrm rot="-120272">
            <a:off x="915325" y="6289621"/>
            <a:ext cx="7396425" cy="316143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30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defRPr sz="24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defRPr sz="24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rtl="0">
              <a:defRPr sz="1800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>
              <a:defRPr sz="1800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>
              <a:defRPr sz="1800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>
              <a:defRPr sz="1800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 flipH="1">
            <a:off x="0" y="6248400"/>
            <a:ext cx="9143999" cy="532447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4" name="Shape 34"/>
          <p:cNvSpPr/>
          <p:nvPr/>
        </p:nvSpPr>
        <p:spPr>
          <a:xfrm rot="-120272">
            <a:off x="918043" y="6170451"/>
            <a:ext cx="7396425" cy="294012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5" name="Shape 35"/>
          <p:cNvSpPr/>
          <p:nvPr/>
        </p:nvSpPr>
        <p:spPr>
          <a:xfrm rot="10800000" flipH="1">
            <a:off x="0" y="-937"/>
            <a:ext cx="9143999" cy="1448737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6" name="Shape 36"/>
          <p:cNvSpPr/>
          <p:nvPr/>
        </p:nvSpPr>
        <p:spPr>
          <a:xfrm rot="10800000" flipH="1">
            <a:off x="0" y="0"/>
            <a:ext cx="9143999" cy="1366733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7" name="Shape 37"/>
          <p:cNvSpPr/>
          <p:nvPr/>
        </p:nvSpPr>
        <p:spPr>
          <a:xfrm rot="-240126">
            <a:off x="700792" y="702629"/>
            <a:ext cx="498615" cy="448686"/>
          </a:xfrm>
          <a:prstGeom prst="star4">
            <a:avLst>
              <a:gd name="adj" fmla="val 20046"/>
            </a:avLst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xfrm rot="-303791">
            <a:off x="1177343" y="-19952"/>
            <a:ext cx="8229612" cy="11429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>
                <a:solidFill>
                  <a:schemeClr val="lt1"/>
                </a:solidFill>
              </a:defRPr>
            </a:lvl1pPr>
            <a:lvl2pPr rtl="0">
              <a:defRPr>
                <a:solidFill>
                  <a:schemeClr val="lt1"/>
                </a:solidFill>
              </a:defRPr>
            </a:lvl2pPr>
            <a:lvl3pPr rtl="0">
              <a:defRPr>
                <a:solidFill>
                  <a:schemeClr val="lt1"/>
                </a:solidFill>
              </a:defRPr>
            </a:lvl3pPr>
            <a:lvl4pPr rtl="0">
              <a:defRPr>
                <a:solidFill>
                  <a:schemeClr val="lt1"/>
                </a:solidFill>
              </a:defRPr>
            </a:lvl4pPr>
            <a:lvl5pPr rtl="0">
              <a:defRPr>
                <a:solidFill>
                  <a:schemeClr val="lt1"/>
                </a:solidFill>
              </a:defRPr>
            </a:lvl5pPr>
            <a:lvl6pPr rtl="0">
              <a:defRPr>
                <a:solidFill>
                  <a:schemeClr val="lt1"/>
                </a:solidFill>
              </a:defRPr>
            </a:lvl6pPr>
            <a:lvl7pPr rtl="0">
              <a:defRPr>
                <a:solidFill>
                  <a:schemeClr val="lt1"/>
                </a:solidFill>
              </a:defRPr>
            </a:lvl7pPr>
            <a:lvl8pPr rtl="0">
              <a:defRPr>
                <a:solidFill>
                  <a:schemeClr val="lt1"/>
                </a:solidFill>
              </a:defRPr>
            </a:lvl8pPr>
            <a:lvl9pPr rtl="0"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Shape 39"/>
          <p:cNvSpPr/>
          <p:nvPr/>
        </p:nvSpPr>
        <p:spPr>
          <a:xfrm rot="-120272">
            <a:off x="915325" y="6289621"/>
            <a:ext cx="7396425" cy="316143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000">
                <a:solidFill>
                  <a:schemeClr val="lt2"/>
                </a:solidFill>
              </a:defRPr>
            </a:lvl1pPr>
            <a:lvl2pPr rtl="0">
              <a:defRPr sz="2400">
                <a:solidFill>
                  <a:schemeClr val="lt2"/>
                </a:solidFill>
              </a:defRPr>
            </a:lvl2pPr>
            <a:lvl3pPr rtl="0">
              <a:defRPr sz="2400">
                <a:solidFill>
                  <a:schemeClr val="lt2"/>
                </a:solidFill>
              </a:defRPr>
            </a:lvl3pPr>
            <a:lvl4pPr rtl="0">
              <a:defRPr sz="1800">
                <a:solidFill>
                  <a:schemeClr val="lt2"/>
                </a:solidFill>
              </a:defRPr>
            </a:lvl4pPr>
            <a:lvl5pPr rtl="0">
              <a:defRPr sz="1800">
                <a:solidFill>
                  <a:schemeClr val="lt2"/>
                </a:solidFill>
              </a:defRPr>
            </a:lvl5pPr>
            <a:lvl6pPr rtl="0">
              <a:defRPr sz="1800" baseline="0">
                <a:solidFill>
                  <a:schemeClr val="lt2"/>
                </a:solidFill>
              </a:defRPr>
            </a:lvl6pPr>
            <a:lvl7pPr rtl="0">
              <a:defRPr sz="1800" baseline="0">
                <a:solidFill>
                  <a:schemeClr val="lt2"/>
                </a:solidFill>
              </a:defRPr>
            </a:lvl7pPr>
            <a:lvl8pPr rtl="0">
              <a:defRPr sz="1800" baseline="0">
                <a:solidFill>
                  <a:schemeClr val="lt2"/>
                </a:solidFill>
              </a:defRPr>
            </a:lvl8pPr>
            <a:lvl9pPr marL="3657600" indent="114300" rtl="0">
              <a:buSzPct val="100000"/>
              <a:buFont typeface="Trebuchet MS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>
            <a:spLocks noGrp="1"/>
          </p:cNvSpPr>
          <p:nvPr>
            <p:ph type="body" idx="2"/>
          </p:nvPr>
        </p:nvSpPr>
        <p:spPr>
          <a:xfrm>
            <a:off x="4648200" y="1600200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000">
                <a:solidFill>
                  <a:schemeClr val="lt2"/>
                </a:solidFill>
              </a:defRPr>
            </a:lvl1pPr>
            <a:lvl2pPr rtl="0">
              <a:defRPr sz="2400">
                <a:solidFill>
                  <a:schemeClr val="lt2"/>
                </a:solidFill>
              </a:defRPr>
            </a:lvl2pPr>
            <a:lvl3pPr rtl="0">
              <a:defRPr sz="2400">
                <a:solidFill>
                  <a:schemeClr val="lt2"/>
                </a:solidFill>
              </a:defRPr>
            </a:lvl3pPr>
            <a:lvl4pPr rtl="0">
              <a:defRPr sz="1800">
                <a:solidFill>
                  <a:schemeClr val="lt2"/>
                </a:solidFill>
              </a:defRPr>
            </a:lvl4pPr>
            <a:lvl5pPr rtl="0">
              <a:defRPr sz="1800">
                <a:solidFill>
                  <a:schemeClr val="lt2"/>
                </a:solidFill>
              </a:defRPr>
            </a:lvl5pPr>
            <a:lvl6pPr rtl="0">
              <a:defRPr sz="1800" baseline="0">
                <a:solidFill>
                  <a:schemeClr val="lt2"/>
                </a:solidFill>
              </a:defRPr>
            </a:lvl6pPr>
            <a:lvl7pPr rtl="0">
              <a:defRPr sz="1800" baseline="0">
                <a:solidFill>
                  <a:schemeClr val="lt2"/>
                </a:solidFill>
              </a:defRPr>
            </a:lvl7pPr>
            <a:lvl8pPr rtl="0">
              <a:defRPr sz="1800" baseline="0">
                <a:solidFill>
                  <a:schemeClr val="lt2"/>
                </a:solidFill>
              </a:defRPr>
            </a:lvl8pPr>
            <a:lvl9pPr marL="3657600" indent="114300" rtl="0">
              <a:buSzPct val="100000"/>
              <a:buFont typeface="Trebuchet MS"/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/>
          <p:nvPr/>
        </p:nvSpPr>
        <p:spPr>
          <a:xfrm flipH="1">
            <a:off x="0" y="6327648"/>
            <a:ext cx="9143999" cy="532447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 flipH="1">
            <a:off x="0" y="6248400"/>
            <a:ext cx="9143999" cy="532447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45" name="Shape 45"/>
          <p:cNvSpPr/>
          <p:nvPr/>
        </p:nvSpPr>
        <p:spPr>
          <a:xfrm rot="-120272">
            <a:off x="918043" y="6170451"/>
            <a:ext cx="7396425" cy="294012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46" name="Shape 46"/>
          <p:cNvSpPr/>
          <p:nvPr/>
        </p:nvSpPr>
        <p:spPr>
          <a:xfrm rot="10800000" flipH="1">
            <a:off x="0" y="-937"/>
            <a:ext cx="9143999" cy="1448737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47" name="Shape 47"/>
          <p:cNvSpPr/>
          <p:nvPr/>
        </p:nvSpPr>
        <p:spPr>
          <a:xfrm rot="10800000" flipH="1">
            <a:off x="0" y="0"/>
            <a:ext cx="9143999" cy="1366733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48" name="Shape 48"/>
          <p:cNvSpPr/>
          <p:nvPr/>
        </p:nvSpPr>
        <p:spPr>
          <a:xfrm rot="-240126">
            <a:off x="700792" y="702629"/>
            <a:ext cx="498615" cy="448686"/>
          </a:xfrm>
          <a:prstGeom prst="star4">
            <a:avLst>
              <a:gd name="adj" fmla="val 20046"/>
            </a:avLst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 rot="-303791">
            <a:off x="1177343" y="-19952"/>
            <a:ext cx="8229612" cy="11429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>
                <a:solidFill>
                  <a:schemeClr val="lt1"/>
                </a:solidFill>
              </a:defRPr>
            </a:lvl1pPr>
            <a:lvl2pPr rtl="0">
              <a:defRPr>
                <a:solidFill>
                  <a:schemeClr val="lt1"/>
                </a:solidFill>
              </a:defRPr>
            </a:lvl2pPr>
            <a:lvl3pPr rtl="0">
              <a:defRPr>
                <a:solidFill>
                  <a:schemeClr val="lt1"/>
                </a:solidFill>
              </a:defRPr>
            </a:lvl3pPr>
            <a:lvl4pPr rtl="0">
              <a:defRPr>
                <a:solidFill>
                  <a:schemeClr val="lt1"/>
                </a:solidFill>
              </a:defRPr>
            </a:lvl4pPr>
            <a:lvl5pPr rtl="0">
              <a:defRPr>
                <a:solidFill>
                  <a:schemeClr val="lt1"/>
                </a:solidFill>
              </a:defRPr>
            </a:lvl5pPr>
            <a:lvl6pPr rtl="0">
              <a:defRPr>
                <a:solidFill>
                  <a:schemeClr val="lt1"/>
                </a:solidFill>
              </a:defRPr>
            </a:lvl6pPr>
            <a:lvl7pPr rtl="0">
              <a:defRPr>
                <a:solidFill>
                  <a:schemeClr val="lt1"/>
                </a:solidFill>
              </a:defRPr>
            </a:lvl7pPr>
            <a:lvl8pPr rtl="0">
              <a:defRPr>
                <a:solidFill>
                  <a:schemeClr val="lt1"/>
                </a:solidFill>
              </a:defRPr>
            </a:lvl8pPr>
            <a:lvl9pPr rtl="0"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0" name="Shape 50"/>
          <p:cNvSpPr/>
          <p:nvPr/>
        </p:nvSpPr>
        <p:spPr>
          <a:xfrm rot="-120272">
            <a:off x="915325" y="6289621"/>
            <a:ext cx="7396425" cy="316143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51" name="Shape 51"/>
          <p:cNvSpPr/>
          <p:nvPr/>
        </p:nvSpPr>
        <p:spPr>
          <a:xfrm flipH="1">
            <a:off x="0" y="6327648"/>
            <a:ext cx="9143999" cy="532447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 flipH="1">
            <a:off x="0" y="6248400"/>
            <a:ext cx="9143999" cy="532447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54" name="Shape 54"/>
          <p:cNvSpPr/>
          <p:nvPr/>
        </p:nvSpPr>
        <p:spPr>
          <a:xfrm rot="-120272">
            <a:off x="918043" y="6170451"/>
            <a:ext cx="7396425" cy="294012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55" name="Shape 55"/>
          <p:cNvSpPr/>
          <p:nvPr/>
        </p:nvSpPr>
        <p:spPr>
          <a:xfrm rot="10800000" flipH="1">
            <a:off x="0" y="-937"/>
            <a:ext cx="9143999" cy="1448737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xfrm rot="-120001">
            <a:off x="998773" y="5784355"/>
            <a:ext cx="5570193" cy="4736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7" name="Shape 57"/>
          <p:cNvSpPr/>
          <p:nvPr/>
        </p:nvSpPr>
        <p:spPr>
          <a:xfrm rot="10800000" flipH="1">
            <a:off x="0" y="0"/>
            <a:ext cx="9143999" cy="1366733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58" name="Shape 58"/>
          <p:cNvSpPr/>
          <p:nvPr/>
        </p:nvSpPr>
        <p:spPr>
          <a:xfrm rot="-120272">
            <a:off x="915325" y="6289621"/>
            <a:ext cx="7396425" cy="316143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59" name="Shape 59"/>
          <p:cNvSpPr/>
          <p:nvPr/>
        </p:nvSpPr>
        <p:spPr>
          <a:xfrm flipH="1">
            <a:off x="0" y="6327648"/>
            <a:ext cx="9143999" cy="532447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 flipH="1">
            <a:off x="0" y="6248400"/>
            <a:ext cx="9143999" cy="532447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62" name="Shape 62"/>
          <p:cNvSpPr/>
          <p:nvPr/>
        </p:nvSpPr>
        <p:spPr>
          <a:xfrm rot="-120272">
            <a:off x="918043" y="6170451"/>
            <a:ext cx="7396425" cy="294012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63" name="Shape 63"/>
          <p:cNvSpPr/>
          <p:nvPr/>
        </p:nvSpPr>
        <p:spPr>
          <a:xfrm rot="10800000" flipH="1">
            <a:off x="0" y="-937"/>
            <a:ext cx="9143999" cy="1448737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64" name="Shape 64"/>
          <p:cNvSpPr/>
          <p:nvPr/>
        </p:nvSpPr>
        <p:spPr>
          <a:xfrm rot="10800000" flipH="1">
            <a:off x="0" y="0"/>
            <a:ext cx="9143999" cy="1366733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65" name="Shape 65"/>
          <p:cNvSpPr/>
          <p:nvPr/>
        </p:nvSpPr>
        <p:spPr>
          <a:xfrm rot="-120272">
            <a:off x="915325" y="6289621"/>
            <a:ext cx="7396425" cy="316143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66" name="Shape 66"/>
          <p:cNvSpPr/>
          <p:nvPr/>
        </p:nvSpPr>
        <p:spPr>
          <a:xfrm flipH="1">
            <a:off x="0" y="6327648"/>
            <a:ext cx="9143999" cy="532447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79" name="Shape 79"/>
          <p:cNvSpPr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60F0F"/>
            </a:gs>
            <a:gs pos="100000">
              <a:srgbClr val="C82009"/>
            </a:gs>
          </a:gsLst>
          <a:lin ang="5400000" scaled="0"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hape 5"/>
          <p:cNvCxnSpPr/>
          <p:nvPr/>
        </p:nvCxnSpPr>
        <p:spPr>
          <a:xfrm>
            <a:off x="76200" y="76200"/>
            <a:ext cx="0" cy="6705599"/>
          </a:xfrm>
          <a:prstGeom prst="straightConnector1">
            <a:avLst/>
          </a:prstGeom>
          <a:noFill/>
          <a:ln w="107950" cap="flat">
            <a:solidFill>
              <a:srgbClr val="D2392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" name="Shape 6"/>
          <p:cNvCxnSpPr/>
          <p:nvPr/>
        </p:nvCxnSpPr>
        <p:spPr>
          <a:xfrm>
            <a:off x="9067800" y="76200"/>
            <a:ext cx="0" cy="6705599"/>
          </a:xfrm>
          <a:prstGeom prst="straightConnector1">
            <a:avLst/>
          </a:prstGeom>
          <a:noFill/>
          <a:ln w="114300" cap="flat">
            <a:solidFill>
              <a:srgbClr val="D2392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" name="Shape 7"/>
          <p:cNvCxnSpPr/>
          <p:nvPr/>
        </p:nvCxnSpPr>
        <p:spPr>
          <a:xfrm>
            <a:off x="533399" y="76200"/>
            <a:ext cx="0" cy="6705599"/>
          </a:xfrm>
          <a:prstGeom prst="straightConnector1">
            <a:avLst/>
          </a:prstGeom>
          <a:noFill/>
          <a:ln w="69850" cap="flat">
            <a:solidFill>
              <a:srgbClr val="D2392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" name="Shape 8"/>
          <p:cNvCxnSpPr/>
          <p:nvPr/>
        </p:nvCxnSpPr>
        <p:spPr>
          <a:xfrm flipH="1">
            <a:off x="914400" y="76200"/>
            <a:ext cx="152399" cy="6324600"/>
          </a:xfrm>
          <a:prstGeom prst="straightConnector1">
            <a:avLst/>
          </a:prstGeom>
          <a:noFill/>
          <a:ln w="152400" cap="flat">
            <a:solidFill>
              <a:srgbClr val="D2392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" name="Shape 9"/>
          <p:cNvSpPr/>
          <p:nvPr/>
        </p:nvSpPr>
        <p:spPr>
          <a:xfrm>
            <a:off x="110055" y="76200"/>
            <a:ext cx="1698625" cy="6629399"/>
          </a:xfrm>
          <a:custGeom>
            <a:avLst/>
            <a:gdLst/>
            <a:ahLst/>
            <a:cxnLst/>
            <a:rect l="0" t="0" r="0" b="0"/>
            <a:pathLst>
              <a:path w="1070" h="4154" extrusionOk="0">
                <a:moveTo>
                  <a:pt x="4" y="0"/>
                </a:moveTo>
                <a:lnTo>
                  <a:pt x="4" y="0"/>
                </a:lnTo>
                <a:lnTo>
                  <a:pt x="2" y="74"/>
                </a:lnTo>
                <a:lnTo>
                  <a:pt x="0" y="162"/>
                </a:lnTo>
                <a:lnTo>
                  <a:pt x="0" y="280"/>
                </a:lnTo>
                <a:lnTo>
                  <a:pt x="4" y="426"/>
                </a:lnTo>
                <a:lnTo>
                  <a:pt x="10" y="594"/>
                </a:lnTo>
                <a:lnTo>
                  <a:pt x="16" y="686"/>
                </a:lnTo>
                <a:lnTo>
                  <a:pt x="22" y="782"/>
                </a:lnTo>
                <a:lnTo>
                  <a:pt x="30" y="884"/>
                </a:lnTo>
                <a:lnTo>
                  <a:pt x="42" y="990"/>
                </a:lnTo>
                <a:lnTo>
                  <a:pt x="54" y="1098"/>
                </a:lnTo>
                <a:lnTo>
                  <a:pt x="68" y="1210"/>
                </a:lnTo>
                <a:lnTo>
                  <a:pt x="86" y="1324"/>
                </a:lnTo>
                <a:lnTo>
                  <a:pt x="104" y="1442"/>
                </a:lnTo>
                <a:lnTo>
                  <a:pt x="126" y="1562"/>
                </a:lnTo>
                <a:lnTo>
                  <a:pt x="152" y="1682"/>
                </a:lnTo>
                <a:lnTo>
                  <a:pt x="178" y="1804"/>
                </a:lnTo>
                <a:lnTo>
                  <a:pt x="210" y="1928"/>
                </a:lnTo>
                <a:lnTo>
                  <a:pt x="244" y="2050"/>
                </a:lnTo>
                <a:lnTo>
                  <a:pt x="280" y="2174"/>
                </a:lnTo>
                <a:lnTo>
                  <a:pt x="322" y="2298"/>
                </a:lnTo>
                <a:lnTo>
                  <a:pt x="366" y="2420"/>
                </a:lnTo>
                <a:lnTo>
                  <a:pt x="416" y="2542"/>
                </a:lnTo>
                <a:lnTo>
                  <a:pt x="468" y="2662"/>
                </a:lnTo>
                <a:lnTo>
                  <a:pt x="496" y="2722"/>
                </a:lnTo>
                <a:lnTo>
                  <a:pt x="524" y="2780"/>
                </a:lnTo>
                <a:lnTo>
                  <a:pt x="554" y="2838"/>
                </a:lnTo>
                <a:lnTo>
                  <a:pt x="586" y="2896"/>
                </a:lnTo>
                <a:lnTo>
                  <a:pt x="586" y="2896"/>
                </a:lnTo>
                <a:lnTo>
                  <a:pt x="652" y="3018"/>
                </a:lnTo>
                <a:lnTo>
                  <a:pt x="714" y="3132"/>
                </a:lnTo>
                <a:lnTo>
                  <a:pt x="768" y="3238"/>
                </a:lnTo>
                <a:lnTo>
                  <a:pt x="816" y="3336"/>
                </a:lnTo>
                <a:lnTo>
                  <a:pt x="860" y="3426"/>
                </a:lnTo>
                <a:lnTo>
                  <a:pt x="900" y="3510"/>
                </a:lnTo>
                <a:lnTo>
                  <a:pt x="934" y="3588"/>
                </a:lnTo>
                <a:lnTo>
                  <a:pt x="964" y="3658"/>
                </a:lnTo>
                <a:lnTo>
                  <a:pt x="988" y="3724"/>
                </a:lnTo>
                <a:lnTo>
                  <a:pt x="1010" y="3782"/>
                </a:lnTo>
                <a:lnTo>
                  <a:pt x="1028" y="3836"/>
                </a:lnTo>
                <a:lnTo>
                  <a:pt x="1042" y="3884"/>
                </a:lnTo>
                <a:lnTo>
                  <a:pt x="1052" y="3926"/>
                </a:lnTo>
                <a:lnTo>
                  <a:pt x="1060" y="3964"/>
                </a:lnTo>
                <a:lnTo>
                  <a:pt x="1066" y="3998"/>
                </a:lnTo>
                <a:lnTo>
                  <a:pt x="1068" y="4028"/>
                </a:lnTo>
                <a:lnTo>
                  <a:pt x="1070" y="4054"/>
                </a:lnTo>
                <a:lnTo>
                  <a:pt x="1068" y="4074"/>
                </a:lnTo>
                <a:lnTo>
                  <a:pt x="1066" y="4094"/>
                </a:lnTo>
                <a:lnTo>
                  <a:pt x="1060" y="4108"/>
                </a:lnTo>
                <a:lnTo>
                  <a:pt x="1056" y="4122"/>
                </a:lnTo>
                <a:lnTo>
                  <a:pt x="1050" y="4132"/>
                </a:lnTo>
                <a:lnTo>
                  <a:pt x="1042" y="4138"/>
                </a:lnTo>
                <a:lnTo>
                  <a:pt x="1034" y="4144"/>
                </a:lnTo>
                <a:lnTo>
                  <a:pt x="1028" y="4148"/>
                </a:lnTo>
                <a:lnTo>
                  <a:pt x="1020" y="4152"/>
                </a:lnTo>
                <a:lnTo>
                  <a:pt x="1006" y="4154"/>
                </a:lnTo>
                <a:lnTo>
                  <a:pt x="998" y="4152"/>
                </a:lnTo>
                <a:lnTo>
                  <a:pt x="994" y="4152"/>
                </a:lnTo>
              </a:path>
            </a:pathLst>
          </a:custGeom>
          <a:noFill/>
          <a:ln w="25400" cap="flat">
            <a:solidFill>
              <a:srgbClr val="D2392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7839160" y="5486400"/>
            <a:ext cx="1181100" cy="796925"/>
          </a:xfrm>
          <a:custGeom>
            <a:avLst/>
            <a:gdLst/>
            <a:ahLst/>
            <a:cxnLst/>
            <a:rect l="0" t="0" r="0" b="0"/>
            <a:pathLst>
              <a:path w="744" h="502" extrusionOk="0">
                <a:moveTo>
                  <a:pt x="0" y="502"/>
                </a:moveTo>
                <a:lnTo>
                  <a:pt x="0" y="502"/>
                </a:lnTo>
                <a:lnTo>
                  <a:pt x="4" y="482"/>
                </a:lnTo>
                <a:lnTo>
                  <a:pt x="10" y="460"/>
                </a:lnTo>
                <a:lnTo>
                  <a:pt x="20" y="430"/>
                </a:lnTo>
                <a:lnTo>
                  <a:pt x="36" y="396"/>
                </a:lnTo>
                <a:lnTo>
                  <a:pt x="56" y="358"/>
                </a:lnTo>
                <a:lnTo>
                  <a:pt x="84" y="316"/>
                </a:lnTo>
                <a:lnTo>
                  <a:pt x="100" y="294"/>
                </a:lnTo>
                <a:lnTo>
                  <a:pt x="118" y="272"/>
                </a:lnTo>
                <a:lnTo>
                  <a:pt x="138" y="248"/>
                </a:lnTo>
                <a:lnTo>
                  <a:pt x="160" y="226"/>
                </a:lnTo>
                <a:lnTo>
                  <a:pt x="184" y="204"/>
                </a:lnTo>
                <a:lnTo>
                  <a:pt x="212" y="182"/>
                </a:lnTo>
                <a:lnTo>
                  <a:pt x="240" y="162"/>
                </a:lnTo>
                <a:lnTo>
                  <a:pt x="272" y="140"/>
                </a:lnTo>
                <a:lnTo>
                  <a:pt x="306" y="120"/>
                </a:lnTo>
                <a:lnTo>
                  <a:pt x="342" y="102"/>
                </a:lnTo>
                <a:lnTo>
                  <a:pt x="382" y="84"/>
                </a:lnTo>
                <a:lnTo>
                  <a:pt x="424" y="66"/>
                </a:lnTo>
                <a:lnTo>
                  <a:pt x="470" y="52"/>
                </a:lnTo>
                <a:lnTo>
                  <a:pt x="518" y="38"/>
                </a:lnTo>
                <a:lnTo>
                  <a:pt x="570" y="26"/>
                </a:lnTo>
                <a:lnTo>
                  <a:pt x="624" y="16"/>
                </a:lnTo>
                <a:lnTo>
                  <a:pt x="682" y="6"/>
                </a:lnTo>
                <a:lnTo>
                  <a:pt x="744" y="0"/>
                </a:lnTo>
              </a:path>
            </a:pathLst>
          </a:custGeom>
          <a:noFill/>
          <a:ln w="25400" cap="flat">
            <a:solidFill>
              <a:srgbClr val="CB281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8273122" y="3536950"/>
            <a:ext cx="777875" cy="2606675"/>
          </a:xfrm>
          <a:custGeom>
            <a:avLst/>
            <a:gdLst/>
            <a:ahLst/>
            <a:cxnLst/>
            <a:rect l="0" t="0" r="0" b="0"/>
            <a:pathLst>
              <a:path w="490" h="1642" extrusionOk="0">
                <a:moveTo>
                  <a:pt x="0" y="1642"/>
                </a:moveTo>
                <a:lnTo>
                  <a:pt x="0" y="1642"/>
                </a:lnTo>
                <a:lnTo>
                  <a:pt x="24" y="1624"/>
                </a:lnTo>
                <a:lnTo>
                  <a:pt x="50" y="1600"/>
                </a:lnTo>
                <a:lnTo>
                  <a:pt x="86" y="1564"/>
                </a:lnTo>
                <a:lnTo>
                  <a:pt x="126" y="1518"/>
                </a:lnTo>
                <a:lnTo>
                  <a:pt x="148" y="1490"/>
                </a:lnTo>
                <a:lnTo>
                  <a:pt x="172" y="1458"/>
                </a:lnTo>
                <a:lnTo>
                  <a:pt x="196" y="1424"/>
                </a:lnTo>
                <a:lnTo>
                  <a:pt x="220" y="1384"/>
                </a:lnTo>
                <a:lnTo>
                  <a:pt x="244" y="1344"/>
                </a:lnTo>
                <a:lnTo>
                  <a:pt x="268" y="1298"/>
                </a:lnTo>
                <a:lnTo>
                  <a:pt x="292" y="1248"/>
                </a:lnTo>
                <a:lnTo>
                  <a:pt x="316" y="1196"/>
                </a:lnTo>
                <a:lnTo>
                  <a:pt x="340" y="1138"/>
                </a:lnTo>
                <a:lnTo>
                  <a:pt x="362" y="1078"/>
                </a:lnTo>
                <a:lnTo>
                  <a:pt x="384" y="1014"/>
                </a:lnTo>
                <a:lnTo>
                  <a:pt x="404" y="944"/>
                </a:lnTo>
                <a:lnTo>
                  <a:pt x="422" y="870"/>
                </a:lnTo>
                <a:lnTo>
                  <a:pt x="438" y="792"/>
                </a:lnTo>
                <a:lnTo>
                  <a:pt x="454" y="710"/>
                </a:lnTo>
                <a:lnTo>
                  <a:pt x="466" y="624"/>
                </a:lnTo>
                <a:lnTo>
                  <a:pt x="476" y="532"/>
                </a:lnTo>
                <a:lnTo>
                  <a:pt x="484" y="436"/>
                </a:lnTo>
                <a:lnTo>
                  <a:pt x="488" y="334"/>
                </a:lnTo>
                <a:lnTo>
                  <a:pt x="490" y="228"/>
                </a:lnTo>
                <a:lnTo>
                  <a:pt x="488" y="118"/>
                </a:lnTo>
                <a:lnTo>
                  <a:pt x="484" y="0"/>
                </a:lnTo>
              </a:path>
            </a:pathLst>
          </a:custGeom>
          <a:noFill/>
          <a:ln w="25400" cap="flat">
            <a:solidFill>
              <a:srgbClr val="D0331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 rot="-240056">
            <a:off x="1172871" y="-19227"/>
            <a:ext cx="8229556" cy="1143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21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lt2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480"/>
              </a:spcBef>
              <a:buClr>
                <a:schemeClr val="lt2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lt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360"/>
              </a:spcBef>
              <a:buClr>
                <a:schemeClr val="lt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360"/>
              </a:spcBef>
              <a:buClr>
                <a:schemeClr val="lt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360"/>
              </a:spcBef>
              <a:buClr>
                <a:schemeClr val="lt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360"/>
              </a:spcBef>
              <a:buClr>
                <a:schemeClr val="lt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360"/>
              </a:spcBef>
              <a:buClr>
                <a:schemeClr val="lt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360"/>
              </a:spcBef>
              <a:buClr>
                <a:schemeClr val="lt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ctrTitle"/>
          </p:nvPr>
        </p:nvSpPr>
        <p:spPr>
          <a:xfrm rot="-244891">
            <a:off x="1031293" y="1341541"/>
            <a:ext cx="7772311" cy="14211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Preventing Suicide</a:t>
            </a:r>
          </a:p>
        </p:txBody>
      </p:sp>
      <p:sp>
        <p:nvSpPr>
          <p:cNvPr id="87" name="Shape 87"/>
          <p:cNvSpPr>
            <a:spLocks noGrp="1"/>
          </p:cNvSpPr>
          <p:nvPr>
            <p:ph type="subTitle" idx="1"/>
          </p:nvPr>
        </p:nvSpPr>
        <p:spPr>
          <a:xfrm rot="-249176">
            <a:off x="1097760" y="3131978"/>
            <a:ext cx="7585015" cy="523986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"/>
              <a:t>by Shiloh Williams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xfrm rot="-303791">
            <a:off x="1177343" y="-19952"/>
            <a:ext cx="8229612" cy="1142953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"/>
              <a:t>About Suicide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A suicidal person may not ask for help, but that doesn't mean that help isn't wanted.</a:t>
            </a:r>
          </a:p>
          <a:p>
            <a:pPr marL="457200" lvl="0" indent="-4191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People who commit suicide actually don't want to die but want to escape the thing thats hurting them. (physically/mentally)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xfrm rot="-280521">
            <a:off x="1324601" y="-81843"/>
            <a:ext cx="8229684" cy="114289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buNone/>
            </a:pPr>
            <a:r>
              <a:rPr lang="en"/>
              <a:t>Understanding Suicide</a:t>
            </a:r>
          </a:p>
        </p:txBody>
      </p:sp>
      <p:sp>
        <p:nvSpPr>
          <p:cNvPr id="99" name="Shape 99"/>
          <p:cNvSpPr>
            <a:spLocks noGrp="1"/>
          </p:cNvSpPr>
          <p:nvPr>
            <p:ph type="body" idx="1"/>
          </p:nvPr>
        </p:nvSpPr>
        <p:spPr>
          <a:xfrm>
            <a:off x="523625" y="1394551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lt2"/>
              </a:buClr>
              <a:buSzPct val="208333"/>
              <a:buFont typeface="Arial"/>
              <a:buChar char="•"/>
            </a:pPr>
            <a:r>
              <a:rPr lang="en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To those people who are in suicidal depression and despair,it's difficult to understand what drives so many individuals to take their own lives,but a suicidal person is in so much pain that he or she sees no other way to get out of their grief</a:t>
            </a:r>
          </a:p>
          <a:p>
            <a:pPr marL="457200" lvl="0" indent="-419100">
              <a:buClr>
                <a:schemeClr val="lt2"/>
              </a:buClr>
              <a:buSzPct val="208333"/>
              <a:buFont typeface="Arial"/>
              <a:buChar char="•"/>
            </a:pPr>
            <a:r>
              <a:rPr lang="en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"</a:t>
            </a:r>
          </a:p>
        </p:txBody>
      </p:sp>
      <p:sp>
        <p:nvSpPr>
          <p:cNvPr id="100" name="Shape 100"/>
          <p:cNvSpPr/>
          <p:nvPr/>
        </p:nvSpPr>
        <p:spPr>
          <a:xfrm>
            <a:off x="1132100" y="2111818"/>
            <a:ext cx="3780300" cy="20037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1029600" y="3223187"/>
            <a:ext cx="8114399" cy="249296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 sz="3000" dirty="0" smtClean="0"/>
              <a:t>S</a:t>
            </a:r>
            <a:r>
              <a:rPr lang="en" sz="3000" dirty="0" smtClean="0"/>
              <a:t>uicide </a:t>
            </a:r>
            <a:r>
              <a:rPr lang="en" sz="3000" dirty="0"/>
              <a:t>is a desperate attempt to escape suffering that has become unbearable. Blinded by feelings of self-loathing, hopelessness, and isolation, a suicidal person can't see any way of finding relief except through death</a:t>
            </a:r>
            <a:r>
              <a:rPr lang="en" sz="3000" dirty="0" smtClean="0"/>
              <a:t>.</a:t>
            </a:r>
            <a:endParaRPr lang="en" sz="3000" dirty="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/>
          </p:cNvSpPr>
          <p:nvPr>
            <p:ph type="title"/>
          </p:nvPr>
        </p:nvSpPr>
        <p:spPr>
          <a:xfrm rot="-303791">
            <a:off x="1177343" y="-19952"/>
            <a:ext cx="8229612" cy="1142953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"/>
              <a:t>Warning Signs</a:t>
            </a:r>
          </a:p>
        </p:txBody>
      </p:sp>
      <p:sp>
        <p:nvSpPr>
          <p:cNvPr id="107" name="Shape 10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Talking About Suicide</a:t>
            </a:r>
          </a:p>
          <a:p>
            <a:pPr marL="457200" lvl="0" indent="-4191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Seeking lethal means</a:t>
            </a:r>
          </a:p>
          <a:p>
            <a:pPr marL="457200" lvl="0" indent="-4191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Preoccupation with death</a:t>
            </a:r>
          </a:p>
          <a:p>
            <a:pPr marL="457200" lvl="0" indent="-4191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No hope for future</a:t>
            </a:r>
          </a:p>
          <a:p>
            <a:pPr marL="457200" lvl="0" indent="-4191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Self loathing,Self Hatred</a:t>
            </a:r>
          </a:p>
          <a:p>
            <a:pPr marL="457200" lvl="0" indent="-4191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Getting Affairs in order</a:t>
            </a:r>
          </a:p>
          <a:p>
            <a:pPr marL="457200" lvl="0" indent="-4191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Saying Good Bye</a:t>
            </a:r>
          </a:p>
          <a:p>
            <a:pPr marL="457200" lvl="0" indent="-4191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Withdrawing from others</a:t>
            </a:r>
          </a:p>
          <a:p>
            <a:pPr marL="457200" lvl="0" indent="-41910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Ect.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title"/>
          </p:nvPr>
        </p:nvSpPr>
        <p:spPr>
          <a:xfrm rot="-303791">
            <a:off x="1177343" y="-19952"/>
            <a:ext cx="8229612" cy="1142953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"/>
              <a:t>Prevention Tip</a:t>
            </a:r>
          </a:p>
        </p:txBody>
      </p:sp>
      <p:sp>
        <p:nvSpPr>
          <p:cNvPr id="113" name="Shape 11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Speak up if your worried- talk to the person about suicide and respond quickly</a:t>
            </a:r>
          </a:p>
          <a:p>
            <a:pPr lvl="0" rtl="0">
              <a:buNone/>
            </a:pPr>
            <a:r>
              <a:rPr lang="en" sz="4800"/>
              <a:t>THIS IS A CRISIS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/>
          </p:cNvSpPr>
          <p:nvPr>
            <p:ph type="title"/>
          </p:nvPr>
        </p:nvSpPr>
        <p:spPr>
          <a:xfrm rot="-303791">
            <a:off x="1177343" y="-19952"/>
            <a:ext cx="8229612" cy="1142953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 sz="9600"/>
              <a:t>YOU CAN MAKE A DIFFERENCE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432">
      <a:dk1>
        <a:srgbClr val="CA0001"/>
      </a:dk1>
      <a:lt1>
        <a:srgbClr val="ECE47C"/>
      </a:lt1>
      <a:dk2>
        <a:srgbClr val="000000"/>
      </a:dk2>
      <a:lt2>
        <a:srgbClr val="FFFFFF"/>
      </a:lt2>
      <a:accent1>
        <a:srgbClr val="E26F01"/>
      </a:accent1>
      <a:accent2>
        <a:srgbClr val="723C75"/>
      </a:accent2>
      <a:accent3>
        <a:srgbClr val="69B19F"/>
      </a:accent3>
      <a:accent4>
        <a:srgbClr val="BC5828"/>
      </a:accent4>
      <a:accent5>
        <a:srgbClr val="800000"/>
      </a:accent5>
      <a:accent6>
        <a:srgbClr val="333333"/>
      </a:accent6>
      <a:hlink>
        <a:srgbClr val="ECE47C"/>
      </a:hlink>
      <a:folHlink>
        <a:srgbClr val="FF51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Application>Microsoft Office PowerPoint</Application>
  <PresentationFormat>On-screen Show (4:3)</PresentationFormat>
  <Paragraphs>23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/>
      <vt:lpstr/>
      <vt:lpstr>Preventing Suicide</vt:lpstr>
      <vt:lpstr>About Suicide</vt:lpstr>
      <vt:lpstr>Understanding Suicide</vt:lpstr>
      <vt:lpstr>Warning Signs</vt:lpstr>
      <vt:lpstr>Prevention Tip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Preventing Suicide</dc:title>
  <dc:creator>Class</dc:creator>
  <cp:lastModifiedBy>Class</cp:lastModifiedBy>
  <cp:revision>1</cp:revision>
  <dcterms:modified xsi:type="dcterms:W3CDTF">2012-04-17T13:36:59Z</dcterms:modified>
</cp:coreProperties>
</file>